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31F97-4256-2E47-A912-9EBCF01E0435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AAF23-4BFB-C549-8272-80050DCA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92A1-7297-C149-B936-582C9E15C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0B015-C91E-BF42-9266-5D8ABBE98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0E9DE-EA4E-044A-9ADC-BB02BB0D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A726-0498-ED43-AB36-57467F6D1B47}" type="datetime1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49E30-DAF1-7640-BD05-B772462E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101E6-D74A-C246-BBC3-722937DD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4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A57D-7192-3946-97A8-493361EE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B716A-8747-5A49-88B3-FD5BD5DD6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5AF88-E5FE-314C-A375-57BAE57B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AA19-B876-374B-97A9-49D5F5123F16}" type="datetime1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9C6F0-9A6A-CE49-A9A7-22A10778C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E6A1C-F604-174D-9557-6815C44C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5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5F8392-FD7C-7F49-A61D-0428335F6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ABFB9-C947-5740-BCB9-49B211659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A1F1B-2C96-F34B-843B-3825692D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20F2-764E-CA4D-B874-C106C6775D72}" type="datetime1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BD37-803F-6744-859A-FA9458DA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4CCE-BC2F-B34F-9471-9B185421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BF96-71DA-504A-AE4A-4DB72179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3D934-012E-5B42-B602-3E95D00E2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B8402-B55E-614C-B7AC-449DBE1B1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7996-13CB-164D-9350-7C6D53943E0E}" type="datetime1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E3633-AAD6-3C4D-9F23-1F4A6EF34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F7950-DDA5-754B-BADC-B5AC0A11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9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DE011-FEC0-5E46-BAB2-A6AC8B20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3B7B5-8A39-A747-B10C-2619A6E2F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78143-570E-CE49-BACF-DA2C3568D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8BC9-490B-7D45-8D68-531E84A93C63}" type="datetime1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D7E95-00D3-104C-8430-5706ABE3D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A04B0-1CD3-B741-962A-677392BC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0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60A9C-5193-0647-94EB-EF6EBB29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9F1A-78DF-0948-A7FE-735A8845E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2CB64-5C49-0C46-AD20-B74EAD9C0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550CB-5887-C343-81E4-1F34A2EFB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26A-21E0-7841-BB34-7A553B55A0F1}" type="datetime1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4F6E1-5726-3645-B1CE-55B72D2B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6D4A3-56E3-4443-BDBA-89044C1F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3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1241F-1DEB-574E-98A3-E3956DA1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D621C-5600-C246-89E1-A59C1E7CE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EFC57-011A-394F-9655-7BAF649E5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BEBFF-4D86-8846-9EFF-AADDCDFF4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533B4-CCDC-3B4F-AFE0-ADBA4181F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34642E-5669-3648-8A6E-7BE3C605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004-799B-E74F-8358-5F21CE066F19}" type="datetime1">
              <a:rPr lang="en-US" smtClean="0"/>
              <a:t>10/15/19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070E21-AC36-5044-9685-21314FD8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3683F-47FC-4C41-830D-C179ABD8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3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DA34-FD5D-9940-BEB7-87D83B99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4EC900-4A3E-4D44-9E43-83F4F0AB7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CCFA-B734-F044-8458-41E95EBB616F}" type="datetime1">
              <a:rPr lang="en-US" smtClean="0"/>
              <a:t>10/15/19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B77F5-CD16-304B-B2C2-3A947835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8DFAA-3EEE-3549-94B5-B2D94E0B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8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10142-1BD5-9643-B1BE-9F5A027A4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1C6D-B328-C24D-9B29-36E8969117E1}" type="datetime1">
              <a:rPr lang="en-US" smtClean="0"/>
              <a:t>10/15/19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D4D15-6984-E441-90AE-FDEE2CAC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BDD11-0C26-0948-8466-65030696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9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AC07-EF9D-C64F-B340-902234DF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7BD6C-517F-0847-A1E4-12AAC00B9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954F0-02F8-2C46-9410-2F383775A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FA7B9-0595-C64C-872F-6AFA306C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F26-C1B7-2447-86EC-7FE19C248C84}" type="datetime1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806A0-3299-FF4B-8B97-3A478659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C8498-458C-B143-BA9C-40C40892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424F6-DE89-154C-89A2-7E15E3EC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B3D88-6B6F-A04A-88EA-6AAAC78EB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7625F-240E-E640-9168-FAE51AA7B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06ADD-B0A6-3743-AF0E-328E7A2F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6EF1-9461-1F4C-8755-FF06A2C6CBC2}" type="datetime1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C7100-B915-C84C-8883-AF27B088C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573D8-15E5-3F44-BD4F-90739FE7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3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0442B-7486-104B-87FF-B6048973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A1F50-F947-1241-A475-0D475188F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AB941-1EEA-9242-BC19-772F1FCE1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6A11-4E89-FC43-8CAB-8D288163CAE1}" type="datetime1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85186-521E-3E46-9F57-33370FAC7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9B0BD-7D4A-9943-ABFD-9A293B046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0FD4A-CF1D-F145-BD12-BDD03190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9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4754-BC02-5A4D-A679-BE1CC23D2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 Team Collaboration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93807-EAC7-8346-AC05-25A31F6CC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CWSSP 2019</a:t>
            </a:r>
          </a:p>
          <a:p>
            <a:r>
              <a:rPr lang="en-US" dirty="0"/>
              <a:t>October 17,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AE2CF-A633-234F-8288-D712BDBE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4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DB1E-0E6A-4945-9A74-2D94C065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A8CF2-1B46-B04C-9B81-B357F2FED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and greet</a:t>
            </a:r>
          </a:p>
          <a:p>
            <a:r>
              <a:rPr lang="en-US" dirty="0"/>
              <a:t>Why teams? </a:t>
            </a:r>
          </a:p>
          <a:p>
            <a:r>
              <a:rPr lang="en-US" dirty="0"/>
              <a:t>Overview of the course</a:t>
            </a:r>
          </a:p>
          <a:p>
            <a:r>
              <a:rPr lang="en-US" dirty="0"/>
              <a:t>Overview of Microsoft Teams course site</a:t>
            </a:r>
          </a:p>
          <a:p>
            <a:r>
              <a:rPr lang="en-US" dirty="0"/>
              <a:t>Meet your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749F0-C96C-8A4C-8877-631C29A5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8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A489-7F3C-D749-B118-B84196EBC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6C2D2-3AC8-7444-8C50-E0C6AB10C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work skills considered as highly desired abilities employers look for</a:t>
            </a:r>
          </a:p>
          <a:p>
            <a:r>
              <a:rPr lang="en-US" dirty="0"/>
              <a:t>Better equipped for complex and multi-layered problem solving</a:t>
            </a:r>
          </a:p>
          <a:p>
            <a:r>
              <a:rPr lang="en-US" dirty="0"/>
              <a:t>Capitalizing on human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3C206-9F6E-B34D-8019-DB9CC011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1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13D66-4E91-8842-AF5A-4ECF662C6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59B04-5644-3446-944F-A1CE733AF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effect</a:t>
            </a:r>
          </a:p>
          <a:p>
            <a:r>
              <a:rPr lang="en-US" dirty="0"/>
              <a:t>Cognitive division of labor</a:t>
            </a:r>
          </a:p>
          <a:p>
            <a:r>
              <a:rPr lang="en-US" dirty="0"/>
              <a:t>Larger information pool as a collective</a:t>
            </a:r>
          </a:p>
          <a:p>
            <a:r>
              <a:rPr lang="en-US" dirty="0"/>
              <a:t>Motivation 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61AE8-9095-7F48-9D45-7E887D85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9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94EC-DF4E-B140-83D7-8E183DA7B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E5BF9-745E-284C-8989-DEB94567A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 cost</a:t>
            </a:r>
          </a:p>
          <a:p>
            <a:r>
              <a:rPr lang="en-US" dirty="0"/>
              <a:t>Groupthink</a:t>
            </a:r>
          </a:p>
          <a:p>
            <a:r>
              <a:rPr lang="en-US" dirty="0"/>
              <a:t>Hidden profiles</a:t>
            </a:r>
          </a:p>
          <a:p>
            <a:r>
              <a:rPr lang="en-US" dirty="0"/>
              <a:t>Group polarization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D7D09-5514-5C4B-8472-8D7F24ADD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5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27ECB-ABE9-F443-A2DF-6C1ED11A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0C8F5-6128-0F4B-A1E9-66123F933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Course Syllabus</a:t>
            </a:r>
          </a:p>
          <a:p>
            <a:r>
              <a:rPr lang="en-US" dirty="0"/>
              <a:t>Overview of MS Teams course site</a:t>
            </a:r>
          </a:p>
          <a:p>
            <a:r>
              <a:rPr lang="en-US" dirty="0"/>
              <a:t>Meet your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B3100-FBF7-4949-BBC5-1B1C0BAC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FD4A-CF1D-F145-BD12-BDD03190B2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Virtual Team Collaboration</vt:lpstr>
      <vt:lpstr>Today’s Agenda</vt:lpstr>
      <vt:lpstr>Why teams?</vt:lpstr>
      <vt:lpstr>Process Gain</vt:lpstr>
      <vt:lpstr>Process Loss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Team Collaboration</dc:title>
  <dc:creator>Kay Yoon</dc:creator>
  <cp:lastModifiedBy>Kay Yoon</cp:lastModifiedBy>
  <cp:revision>5</cp:revision>
  <dcterms:created xsi:type="dcterms:W3CDTF">2019-10-11T20:37:24Z</dcterms:created>
  <dcterms:modified xsi:type="dcterms:W3CDTF">2019-10-15T15:41:09Z</dcterms:modified>
</cp:coreProperties>
</file>